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32C"/>
    <a:srgbClr val="003300"/>
    <a:srgbClr val="4D211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6FB6D-F3E7-47EB-A86E-B4F477514DA2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ED0C6-E31B-4B03-8A3F-1408215752E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60000"/>
                <a:lumOff val="40000"/>
                <a:alpha val="0"/>
              </a:schemeClr>
            </a:gs>
            <a:gs pos="0">
              <a:schemeClr val="accent3">
                <a:lumMod val="40000"/>
                <a:lumOff val="60000"/>
              </a:schemeClr>
            </a:gs>
            <a:gs pos="34000">
              <a:schemeClr val="accent3">
                <a:lumMod val="40000"/>
                <a:lumOff val="6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935B2-B190-476F-AB90-F1E6432BEE59}" type="datetimeFigureOut">
              <a:rPr lang="pl-PL" smtClean="0"/>
              <a:pPr/>
              <a:t>2013-09-23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B12A-2848-4935-9F1B-5F1E45AAA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Zamiana jednostek pola - zadania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400" dirty="0" smtClean="0"/>
              <a:t>Opracowanie: Sławomir Rewers </a:t>
            </a:r>
            <a:endParaRPr lang="pl-PL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000100" y="5143512"/>
            <a:ext cx="621510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1000100" y="4000504"/>
            <a:ext cx="6500858" cy="1143008"/>
          </a:xfrm>
          <a:prstGeom prst="rect">
            <a:avLst/>
          </a:prstGeom>
          <a:solidFill>
            <a:srgbClr val="92D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1000100" y="3000372"/>
            <a:ext cx="621510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1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 smtClean="0"/>
              <a:t>Przeczytaj ogłoszenia, odpowiedz, która działka ma najniższą cenę za 1m²?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142976" y="3000372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a) </a:t>
            </a:r>
            <a:r>
              <a:rPr lang="pl-PL" dirty="0" smtClean="0">
                <a:latin typeface="Arial Black" pitchFamily="34" charset="0"/>
              </a:rPr>
              <a:t>Sprzedam działkę budowlaną o pow. 1000m² położoną u stóp Góry Żar . Cena 45 000 zł.  </a:t>
            </a:r>
            <a:endParaRPr lang="pl-PL" dirty="0">
              <a:latin typeface="Arial Black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142976" y="400050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b)</a:t>
            </a:r>
            <a:r>
              <a:rPr lang="pl-PL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Do sprzedania działka o powierzchni 0,35 ha położona w odległości około 10 km od Poznania. Cena działki 310 tys. zł.</a:t>
            </a:r>
            <a:endParaRPr lang="pl-PL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214414" y="5072074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c) 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Atrakcyjnie położona działka rekreacyjno-letniskowa 11 a, położona w malowniczym miejscu niedaleko Zalewu Wiślanego. Cena 120 tys. zł.</a:t>
            </a:r>
            <a:endParaRPr lang="pl-PL" b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8" name="Picture 4" descr="http://ts4.mm.bing.net/th?id=H.4614165926904615&amp;pid=15.1&amp;H=106&amp;W=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071942"/>
            <a:ext cx="1524000" cy="1009650"/>
          </a:xfrm>
          <a:prstGeom prst="rect">
            <a:avLst/>
          </a:prstGeom>
          <a:noFill/>
        </p:spPr>
      </p:pic>
      <p:pic>
        <p:nvPicPr>
          <p:cNvPr id="1030" name="Picture 6" descr="http://ts2.mm.bing.net/th?id=H.4563953471390357&amp;pid=15.1&amp;H=106&amp;W=1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429264"/>
            <a:ext cx="1524000" cy="1009650"/>
          </a:xfrm>
          <a:prstGeom prst="rect">
            <a:avLst/>
          </a:prstGeom>
          <a:noFill/>
        </p:spPr>
      </p:pic>
      <p:pic>
        <p:nvPicPr>
          <p:cNvPr id="1032" name="Picture 8" descr="http://ts2.mm.bing.net/th?id=H.4699528395294337&amp;pid=15.1&amp;H=120&amp;W=1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143248"/>
            <a:ext cx="1047756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10429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Oblicz pole powierzchni boiska do piłki ręcznej wyrażone w </a:t>
            </a:r>
            <a:r>
              <a:rPr lang="pl-PL" dirty="0" err="1" smtClean="0"/>
              <a:t>m²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11" name="Prostokąt 10"/>
          <p:cNvSpPr/>
          <p:nvPr/>
        </p:nvSpPr>
        <p:spPr>
          <a:xfrm>
            <a:off x="1214414" y="2786058"/>
            <a:ext cx="5357850" cy="3214710"/>
          </a:xfrm>
          <a:prstGeom prst="rect">
            <a:avLst/>
          </a:prstGeom>
          <a:solidFill>
            <a:srgbClr val="29A32C"/>
          </a:solidFill>
          <a:ln>
            <a:solidFill>
              <a:srgbClr val="29A3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Łuk 11"/>
          <p:cNvSpPr/>
          <p:nvPr/>
        </p:nvSpPr>
        <p:spPr>
          <a:xfrm rot="10800000">
            <a:off x="4929190" y="2928934"/>
            <a:ext cx="2571768" cy="3000396"/>
          </a:xfrm>
          <a:prstGeom prst="arc">
            <a:avLst>
              <a:gd name="adj1" fmla="val 16200000"/>
              <a:gd name="adj2" fmla="val 5500318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Łuk 12"/>
          <p:cNvSpPr/>
          <p:nvPr/>
        </p:nvSpPr>
        <p:spPr>
          <a:xfrm>
            <a:off x="0" y="2928934"/>
            <a:ext cx="2571768" cy="3000396"/>
          </a:xfrm>
          <a:prstGeom prst="arc">
            <a:avLst>
              <a:gd name="adj1" fmla="val 16200000"/>
              <a:gd name="adj2" fmla="val 5500318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1500166" y="3714752"/>
            <a:ext cx="428628" cy="1143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5857884" y="3714752"/>
            <a:ext cx="428628" cy="1143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Elipsa 21"/>
          <p:cNvSpPr/>
          <p:nvPr/>
        </p:nvSpPr>
        <p:spPr>
          <a:xfrm>
            <a:off x="3357554" y="3929066"/>
            <a:ext cx="1000132" cy="857256"/>
          </a:xfrm>
          <a:prstGeom prst="ellipse">
            <a:avLst/>
          </a:prstGeom>
          <a:solidFill>
            <a:srgbClr val="29A32C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7" name="Łącznik prosty 16"/>
          <p:cNvCxnSpPr/>
          <p:nvPr/>
        </p:nvCxnSpPr>
        <p:spPr>
          <a:xfrm rot="16200000" flipH="1">
            <a:off x="2446720" y="4411274"/>
            <a:ext cx="2857518" cy="3571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/>
          <p:cNvSpPr txBox="1"/>
          <p:nvPr/>
        </p:nvSpPr>
        <p:spPr>
          <a:xfrm>
            <a:off x="3214678" y="607220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28 000 mm</a:t>
            </a:r>
            <a:endParaRPr lang="pl-PL" sz="32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6643702" y="414338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0,015 km</a:t>
            </a:r>
            <a:endParaRPr lang="pl-P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3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pl-PL" dirty="0" smtClean="0"/>
              <a:t>Chcesz wyłożyć płytkami dno basenu. Jedna płytka ma wymiary 15 cm x 30 cm, w kartonie znajduje się 2,25m².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l-PL" dirty="0" smtClean="0"/>
              <a:t>Ile płytek znajduje się w kartonie?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l-PL" dirty="0" smtClean="0"/>
              <a:t>Ile kartonów płytek potrzeba, aby wyłożyć basen o wymiarach przedstawionych  na rysunku?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857488" y="5214950"/>
            <a:ext cx="335758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2928926" y="5286388"/>
            <a:ext cx="3214710" cy="1071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6286512" y="550070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3200" dirty="0" smtClean="0"/>
              <a:t>2m</a:t>
            </a:r>
            <a:endParaRPr lang="pl-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071934" y="471488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3200" dirty="0" smtClean="0"/>
              <a:t>8 m</a:t>
            </a:r>
            <a:endParaRPr lang="pl-PL" sz="3200" dirty="0"/>
          </a:p>
        </p:txBody>
      </p:sp>
      <p:cxnSp>
        <p:nvCxnSpPr>
          <p:cNvPr id="15" name="Łącznik prosty 14"/>
          <p:cNvCxnSpPr/>
          <p:nvPr/>
        </p:nvCxnSpPr>
        <p:spPr>
          <a:xfrm>
            <a:off x="2928926" y="5500702"/>
            <a:ext cx="3286148" cy="1588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/>
          <p:cNvCxnSpPr/>
          <p:nvPr/>
        </p:nvCxnSpPr>
        <p:spPr>
          <a:xfrm>
            <a:off x="2928926" y="5713428"/>
            <a:ext cx="3286148" cy="1588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>
            <a:off x="2928926" y="5926154"/>
            <a:ext cx="3286148" cy="1588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22"/>
          <p:cNvCxnSpPr/>
          <p:nvPr/>
        </p:nvCxnSpPr>
        <p:spPr>
          <a:xfrm>
            <a:off x="2928926" y="6138880"/>
            <a:ext cx="3286148" cy="1588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158</Words>
  <Application>Microsoft Office PowerPoint</Application>
  <PresentationFormat>Pokaz na ekranie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Zamiana jednostek pola - zadania</vt:lpstr>
      <vt:lpstr>Zadanie 1 </vt:lpstr>
      <vt:lpstr>Zadanie 2</vt:lpstr>
      <vt:lpstr>Zadanie 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Karolina Rewers</dc:creator>
  <cp:lastModifiedBy>ASRewers</cp:lastModifiedBy>
  <cp:revision>56</cp:revision>
  <dcterms:created xsi:type="dcterms:W3CDTF">2013-03-20T07:27:40Z</dcterms:created>
  <dcterms:modified xsi:type="dcterms:W3CDTF">2013-09-23T11:47:20Z</dcterms:modified>
</cp:coreProperties>
</file>